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C80ED-FB6F-42DB-9DD9-961455A54658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7C6A-F10A-4ED9-A333-8984283A0F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57176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Детский дорожно-транспортный травматизм – причины и пути решения проблем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000504"/>
            <a:ext cx="5272102" cy="218600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Ответственный за профилактику ДДТТ ГБОУ лицея №395</a:t>
            </a:r>
          </a:p>
          <a:p>
            <a:pPr algn="r"/>
            <a:r>
              <a:rPr lang="ru-RU" sz="2400" dirty="0" err="1" smtClean="0"/>
              <a:t>Микута</a:t>
            </a:r>
            <a:r>
              <a:rPr lang="ru-RU" sz="2400" dirty="0" smtClean="0"/>
              <a:t> Серафима Александровна</a:t>
            </a:r>
          </a:p>
          <a:p>
            <a:pPr algn="r"/>
            <a:r>
              <a:rPr lang="ru-RU" sz="2400" dirty="0" smtClean="0"/>
              <a:t>Октябрь 2016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Ситуационная неграмотность детей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Неумение распознавать ситуации – «ловушки», предвидеть их развитие, правильно оценивать опасность на улице и означает </a:t>
            </a:r>
            <a:r>
              <a:rPr lang="ru-RU" b="1" dirty="0" smtClean="0">
                <a:latin typeface="Monotype Corsiva" pitchFamily="66" charset="0"/>
              </a:rPr>
              <a:t>ситуационную неграмотность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Причины возникновения ситуаций – «ловушек»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Скрытый обзор;</a:t>
            </a:r>
          </a:p>
          <a:p>
            <a:r>
              <a:rPr lang="ru-RU" dirty="0" smtClean="0"/>
              <a:t>Отвлечение внимания;</a:t>
            </a:r>
          </a:p>
          <a:p>
            <a:r>
              <a:rPr lang="ru-RU" dirty="0" smtClean="0"/>
              <a:t>Выход на проезжую часть не глядя;</a:t>
            </a:r>
          </a:p>
          <a:p>
            <a:r>
              <a:rPr lang="ru-RU" dirty="0" smtClean="0"/>
              <a:t>Неумение реально оценить ситуацию;</a:t>
            </a:r>
          </a:p>
          <a:p>
            <a:r>
              <a:rPr lang="ru-RU" dirty="0" smtClean="0"/>
              <a:t>Беспечность.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Monotype Corsiva" pitchFamily="66" charset="0"/>
              </a:rPr>
              <a:t>Пути решения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u="sng" dirty="0" smtClean="0">
                <a:latin typeface="Monotype Corsiva" pitchFamily="66" charset="0"/>
              </a:rPr>
              <a:t>Родители должны:</a:t>
            </a:r>
            <a:endParaRPr lang="ru-RU" u="sng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Проанализировать привычки своих детей, безобидные возле дома, но очень опасные на проезжей части улицы;</a:t>
            </a:r>
          </a:p>
          <a:p>
            <a:r>
              <a:rPr lang="ru-RU" dirty="0" smtClean="0"/>
              <a:t>Воспитывать детей своим личным примером поведения в дорожной среде, а следовательно, сами не должны нарушать правила дорожного движения;</a:t>
            </a:r>
          </a:p>
          <a:p>
            <a:r>
              <a:rPr lang="ru-RU" dirty="0" smtClean="0"/>
              <a:t>Родителям школьников младшего и среднего возраста, вместе с ребенком составить схемы опасных участков дорог в районе школы, а также пройти с ними несколько раз весь маршрут, показать места, где надо остановиться, объяснить, куда и как следует смотреть, какие могут быть опасности и как их избежать;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Педагогическое сообщество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Систематическое проведение акций, бесед, конкурсов, праздников по безопасности дорожного движения;</a:t>
            </a:r>
          </a:p>
          <a:p>
            <a:pPr algn="just"/>
            <a:r>
              <a:rPr lang="ru-RU" dirty="0" smtClean="0"/>
              <a:t>Проведения месячника безопасности;</a:t>
            </a:r>
          </a:p>
          <a:p>
            <a:pPr algn="just"/>
            <a:r>
              <a:rPr lang="ru-RU" dirty="0" smtClean="0"/>
              <a:t>Тренировки по выходу из ситуаций – «ловушек», с использованием видеоматериалов;</a:t>
            </a:r>
          </a:p>
          <a:p>
            <a:pPr algn="just"/>
            <a:r>
              <a:rPr lang="ru-RU" dirty="0" smtClean="0"/>
              <a:t>Реализация модуля «Дорожная безопасность»;</a:t>
            </a:r>
          </a:p>
          <a:p>
            <a:pPr algn="just"/>
            <a:r>
              <a:rPr lang="ru-RU" dirty="0" smtClean="0"/>
              <a:t>Обеспечить целенаправленное формирование у обучающихся устойчивых навыков безопасного поведения на улицах и дорогах через систему профилактических мероприятий и реализацию программ по изучению правил дорожного движения.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428868"/>
            <a:ext cx="8429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Безопасность наших детей – наша зона ответственности!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Минус 11"/>
          <p:cNvSpPr/>
          <p:nvPr/>
        </p:nvSpPr>
        <p:spPr>
          <a:xfrm rot="14196636">
            <a:off x="4079543" y="3020116"/>
            <a:ext cx="3857652" cy="285752"/>
          </a:xfrm>
          <a:prstGeom prst="mathMin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2643174" y="4857760"/>
            <a:ext cx="3857652" cy="285752"/>
          </a:xfrm>
          <a:prstGeom prst="mathMin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 rot="18296992">
            <a:off x="1007708" y="3091554"/>
            <a:ext cx="3857652" cy="285752"/>
          </a:xfrm>
          <a:prstGeom prst="mathMin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143240" y="857232"/>
            <a:ext cx="278608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5008" y="4071942"/>
            <a:ext cx="278608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4348" y="4214818"/>
            <a:ext cx="278608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43306" y="107154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ДЕТИ</a:t>
            </a:r>
            <a:endParaRPr lang="ru-R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643446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РОДИТЕЛИ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7884" y="4475157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ПЕДАГОГИЧЕСКОЕ</a:t>
            </a:r>
            <a:r>
              <a:rPr lang="ru-RU" sz="2800" dirty="0" smtClean="0"/>
              <a:t>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СООБЩЕСТВО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Причины дорожно-транспортного травматизма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Несоблюдение правил дорожного движения, как детьми, так и взрослыми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ценностей здоровья и безопасного поведения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СТАТИСТИКА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Дорожно-транспортные происшествия по вине детей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Сократилось количество происшествий с детьми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714620"/>
          <a:ext cx="7786744" cy="2468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175"/>
                <a:gridCol w="1631508"/>
                <a:gridCol w="1631508"/>
                <a:gridCol w="1186553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 (за 5 месяцев)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 (за 5 месяцев)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+/-</a:t>
                      </a:r>
                      <a:endParaRPr lang="ru-RU" dirty="0"/>
                    </a:p>
                  </a:txBody>
                  <a:tcPr/>
                </a:tc>
              </a:tr>
              <a:tr h="913967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ДТП с участием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</a:tr>
              <a:tr h="91396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Произошли по вине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Основные нарушения ПДД при происшествиях по вине пострадавших детей</a:t>
            </a:r>
            <a:endParaRPr lang="ru-RU" sz="36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349008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428760"/>
                <a:gridCol w="1428760"/>
                <a:gridCol w="1295567"/>
                <a:gridCol w="1338401"/>
              </a:tblGrid>
              <a:tr h="524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Погибло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Погибло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Ранено</a:t>
                      </a:r>
                      <a:endParaRPr lang="ru-RU" dirty="0"/>
                    </a:p>
                  </a:txBody>
                  <a:tcPr/>
                </a:tc>
              </a:tr>
              <a:tr h="904642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Переход вне зоны пешеходного перехода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04642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Неожиданный выход из-за стоящего ТС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904642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Неподчинение сигналам регулирования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24118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Распределение детей, попавших в ДТП, по возрасту</a:t>
            </a:r>
            <a:endParaRPr lang="ru-RU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1438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Погибло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Погибло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Ранено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До 12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С 13 до 15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92919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Исходя из таблицы данных, можно сделать вывод, что основной рост ДТП произошел в возрастной категории до 12 лет – 14(-3). Дети в данном возрасте еще не могут правильно и безопасно вести себя на дороге, у них не хватает навыков, внимательности, а в силу психического развития они не способны предвидеть скрытую опасность, разумно оценивать и анализировать быстро меняющуюся дорожную обстановку.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Распределение детей, пострадавших в ДТП, по категориям</a:t>
            </a:r>
            <a:endParaRPr lang="ru-RU" sz="36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5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514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ru-RU" dirty="0" smtClean="0"/>
                        <a:t>Пешеходы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ru-RU" dirty="0" smtClean="0"/>
                        <a:t>Пассажиры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Велосипедисты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Водитель мотороллера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92919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Из таблицы видно, что на дорогой в большей степени подвержены опасности дети-пассажиры – 8(-1), как наиболее незащищенные участники дорожного движения. Профилактика ДТП с участием этой категории участников дорожного движения должна быть приоритетной.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dirty="0" smtClean="0">
                <a:latin typeface="Monotype Corsiva" pitchFamily="66" charset="0"/>
              </a:rPr>
              <a:t>Распределение ДТП с участием детей по времени суток</a:t>
            </a:r>
            <a:endParaRPr lang="ru-RU" sz="42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22.00 до 08.00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08.00 до 10.00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10.00 до 13.00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13.00 до 18.00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18.00 до 22.00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3929066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Из таблицы видно, что наиболее аварийным промежутком времени является с 18.00 до 22.00 – это время, когда дети находятся под присмотром родителей. Поэтому, причиной роста ДТП с участием несовершеннолетних можно назвать отсутствие ответственности родителей за жизнь и здоровье своих детей.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Родителям рекомендуется подумать о безопасности своего ребенка, внеся в его верхнюю одежду светоотражающие элементы – </a:t>
            </a:r>
            <a:r>
              <a:rPr lang="ru-RU" dirty="0" err="1" smtClean="0"/>
              <a:t>фликеры</a:t>
            </a:r>
            <a:r>
              <a:rPr lang="ru-RU" dirty="0" smtClean="0"/>
              <a:t>. Эта деталь теперь считается очень важной , и она входит в дизайн моделей многих популярных марок. Для школьников это особенно актуально. Присутствие светоотражающих элементов на детской одежде может значительно снизить детский травматизм на дорогах.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Причины ДДТТ – ошибки детей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Неспособность школьников адекватно оценивать дорожную обстановку и переоценка возможностей в реальной ситуации;</a:t>
            </a:r>
          </a:p>
          <a:p>
            <a:pPr algn="just"/>
            <a:r>
              <a:rPr lang="ru-RU" dirty="0" smtClean="0"/>
              <a:t>Преобладание потребности в движении над осторожностью;</a:t>
            </a:r>
          </a:p>
          <a:p>
            <a:pPr algn="just"/>
            <a:r>
              <a:rPr lang="ru-RU" dirty="0" smtClean="0"/>
              <a:t>Самостоятельный переход проезжей части в неположенном месте;</a:t>
            </a:r>
          </a:p>
          <a:p>
            <a:pPr algn="just"/>
            <a:r>
              <a:rPr lang="ru-RU" dirty="0" smtClean="0"/>
              <a:t>Выход на проезжую часть из-за стоящего транспорта, сооружений, зеленых насаждений, закрывающих обзор;</a:t>
            </a:r>
          </a:p>
          <a:p>
            <a:pPr algn="just"/>
            <a:r>
              <a:rPr lang="ru-RU" dirty="0" smtClean="0"/>
              <a:t>Ходьба вдоль проезжей части при наличии тротуара;</a:t>
            </a:r>
          </a:p>
          <a:p>
            <a:pPr algn="just"/>
            <a:r>
              <a:rPr lang="ru-RU" dirty="0" smtClean="0"/>
              <a:t>Игры на проезжей части и вблизи нее в разные времена года (особенно в зимний и летний периоды) и т.д.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740</Words>
  <Application>Microsoft Office PowerPoint</Application>
  <PresentationFormat>Экран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Детский дорожно-транспортный травматизм – причины и пути решения проблем</vt:lpstr>
      <vt:lpstr>Слайд 2</vt:lpstr>
      <vt:lpstr>Причины дорожно-транспортного травматизма</vt:lpstr>
      <vt:lpstr>СТАТИСТИКА</vt:lpstr>
      <vt:lpstr>Основные нарушения ПДД при происшествиях по вине пострадавших детей</vt:lpstr>
      <vt:lpstr>Распределение детей, попавших в ДТП, по возрасту</vt:lpstr>
      <vt:lpstr>Распределение детей, пострадавших в ДТП, по категориям</vt:lpstr>
      <vt:lpstr>Распределение ДТП с участием детей по времени суток</vt:lpstr>
      <vt:lpstr>Причины ДДТТ – ошибки детей</vt:lpstr>
      <vt:lpstr>Ситуационная неграмотность детей</vt:lpstr>
      <vt:lpstr>Причины возникновения ситуаций – «ловушек»</vt:lpstr>
      <vt:lpstr>Пути решения Родители должны:</vt:lpstr>
      <vt:lpstr>Педагогическое сообщество</vt:lpstr>
      <vt:lpstr>Слайд 14</vt:lpstr>
    </vt:vector>
  </TitlesOfParts>
  <Company>395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дорожно-транспортный травматизм – причины и пути решения проблем</dc:title>
  <dc:creator>Надежда</dc:creator>
  <cp:lastModifiedBy>Надежда</cp:lastModifiedBy>
  <cp:revision>10</cp:revision>
  <dcterms:created xsi:type="dcterms:W3CDTF">2016-10-27T07:43:19Z</dcterms:created>
  <dcterms:modified xsi:type="dcterms:W3CDTF">2016-10-27T16:16:12Z</dcterms:modified>
</cp:coreProperties>
</file>